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7"/>
  </p:notesMasterIdLst>
  <p:sldIdLst>
    <p:sldId id="256" r:id="rId2"/>
    <p:sldId id="265" r:id="rId3"/>
    <p:sldId id="264" r:id="rId4"/>
    <p:sldId id="266" r:id="rId5"/>
    <p:sldId id="263" r:id="rId6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3697" autoAdjust="0"/>
  </p:normalViewPr>
  <p:slideViewPr>
    <p:cSldViewPr>
      <p:cViewPr varScale="1">
        <p:scale>
          <a:sx n="44" d="100"/>
          <a:sy n="44" d="100"/>
        </p:scale>
        <p:origin x="-182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124578-D6B0-484F-9D2A-856B4D0C9688}" type="datetimeFigureOut">
              <a:rPr lang="sv-SE" smtClean="0"/>
              <a:t>2012-01-08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2AFEDA-0134-45E5-8F2C-9E4B4B387D2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9930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”Lärare bör vid </a:t>
            </a:r>
            <a:r>
              <a:rPr lang="sv-SE" b="1" dirty="0" smtClean="0">
                <a:solidFill>
                  <a:srgbClr val="FF0000"/>
                </a:solidFill>
              </a:rPr>
              <a:t>planeringen</a:t>
            </a:r>
            <a:r>
              <a:rPr lang="sv-SE" dirty="0" smtClean="0">
                <a:solidFill>
                  <a:srgbClr val="FF0000"/>
                </a:solidFill>
              </a:rPr>
              <a:t> </a:t>
            </a:r>
            <a:r>
              <a:rPr lang="sv-SE" dirty="0" smtClean="0"/>
              <a:t>av undervisningen </a:t>
            </a:r>
          </a:p>
          <a:p>
            <a:r>
              <a:rPr lang="sv-SE" b="1" dirty="0" smtClean="0">
                <a:solidFill>
                  <a:srgbClr val="FF0000"/>
                </a:solidFill>
              </a:rPr>
              <a:t>tydliggöra vilka delar av ämnets syfte</a:t>
            </a:r>
            <a:r>
              <a:rPr lang="sv-SE" dirty="0" smtClean="0">
                <a:solidFill>
                  <a:srgbClr val="FF0000"/>
                </a:solidFill>
              </a:rPr>
              <a:t> </a:t>
            </a:r>
            <a:r>
              <a:rPr lang="sv-SE" dirty="0" smtClean="0"/>
              <a:t>som undervisningen i det aktuella arbetsområdet ska inriktas mot och utifrån det </a:t>
            </a:r>
          </a:p>
          <a:p>
            <a:r>
              <a:rPr lang="sv-SE" dirty="0" smtClean="0"/>
              <a:t>avgöra </a:t>
            </a:r>
            <a:r>
              <a:rPr lang="sv-SE" b="1" dirty="0" smtClean="0">
                <a:solidFill>
                  <a:srgbClr val="FF0000"/>
                </a:solidFill>
              </a:rPr>
              <a:t>hur det centrala innehållet ska kombineras och behandlas </a:t>
            </a:r>
          </a:p>
          <a:p>
            <a:r>
              <a:rPr lang="sv-SE" dirty="0" smtClean="0"/>
              <a:t>så att eleverna ges förutsättningar att </a:t>
            </a:r>
            <a:r>
              <a:rPr lang="sv-SE" b="1" dirty="0" smtClean="0">
                <a:solidFill>
                  <a:srgbClr val="FF0000"/>
                </a:solidFill>
              </a:rPr>
              <a:t>utvecklas så långt som möjligt i förhållande till kunskapskraven</a:t>
            </a:r>
            <a:r>
              <a:rPr lang="sv-SE" dirty="0" smtClean="0"/>
              <a:t>.”</a:t>
            </a:r>
          </a:p>
          <a:p>
            <a:pPr marL="0" indent="0">
              <a:buNone/>
            </a:pPr>
            <a:endParaRPr lang="sv-SE" dirty="0" smtClean="0"/>
          </a:p>
          <a:p>
            <a:pPr marL="0" indent="0">
              <a:buNone/>
            </a:pPr>
            <a:r>
              <a:rPr lang="sv-SE" dirty="0" smtClean="0"/>
              <a:t>”Syftet med planeringen är att </a:t>
            </a:r>
          </a:p>
          <a:p>
            <a:r>
              <a:rPr lang="sv-SE" dirty="0" smtClean="0"/>
              <a:t>skapa en </a:t>
            </a:r>
            <a:r>
              <a:rPr lang="sv-SE" b="1" dirty="0" smtClean="0">
                <a:solidFill>
                  <a:srgbClr val="FF0000"/>
                </a:solidFill>
              </a:rPr>
              <a:t>struktur för undervisningen</a:t>
            </a:r>
            <a:r>
              <a:rPr lang="sv-SE" b="1" dirty="0" smtClean="0"/>
              <a:t> </a:t>
            </a:r>
            <a:r>
              <a:rPr lang="sv-SE" dirty="0" smtClean="0"/>
              <a:t>för såväl lärare som elever. </a:t>
            </a:r>
          </a:p>
          <a:p>
            <a:r>
              <a:rPr lang="sv-SE" dirty="0" smtClean="0"/>
              <a:t>Planeringen ska vara </a:t>
            </a:r>
            <a:r>
              <a:rPr lang="sv-SE" b="1" dirty="0" smtClean="0">
                <a:solidFill>
                  <a:srgbClr val="FF0000"/>
                </a:solidFill>
              </a:rPr>
              <a:t>ett stöd för läraren</a:t>
            </a:r>
            <a:r>
              <a:rPr lang="sv-SE" dirty="0" smtClean="0"/>
              <a:t>, så att hon eller han kan försäkra sig om att undervisningen som helhet leder mot de nationella målen. </a:t>
            </a:r>
          </a:p>
          <a:p>
            <a:r>
              <a:rPr lang="sv-SE" dirty="0" smtClean="0"/>
              <a:t>Läraren ska även kunna använda planeringen för att </a:t>
            </a:r>
            <a:r>
              <a:rPr lang="sv-SE" b="1" dirty="0" smtClean="0">
                <a:solidFill>
                  <a:srgbClr val="FF0000"/>
                </a:solidFill>
              </a:rPr>
              <a:t>utvärdera elevernas kunskaper och den egna undervisningen</a:t>
            </a:r>
            <a:r>
              <a:rPr lang="sv-SE" dirty="0" smtClean="0">
                <a:solidFill>
                  <a:srgbClr val="FF0000"/>
                </a:solidFill>
              </a:rPr>
              <a:t> </a:t>
            </a:r>
          </a:p>
          <a:p>
            <a:r>
              <a:rPr lang="sv-SE" dirty="0" smtClean="0"/>
              <a:t>samt för att </a:t>
            </a:r>
            <a:r>
              <a:rPr lang="sv-SE" b="1" dirty="0" smtClean="0">
                <a:solidFill>
                  <a:srgbClr val="FF0000"/>
                </a:solidFill>
              </a:rPr>
              <a:t>kommunicera med elever, föräldrar, rektorn och andra lärare</a:t>
            </a:r>
            <a:r>
              <a:rPr lang="sv-SE" dirty="0" smtClean="0"/>
              <a:t>.”</a:t>
            </a:r>
          </a:p>
          <a:p>
            <a:endParaRPr lang="sv-S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dirty="0" smtClean="0"/>
              <a:t>Ur ett undervisningsperspektiv är de mest framträdande syftena med bedömningar att de används för att</a:t>
            </a:r>
          </a:p>
          <a:p>
            <a:pPr marL="0" indent="0">
              <a:buNone/>
            </a:pPr>
            <a:r>
              <a:rPr lang="sv-SE" sz="1200" dirty="0" smtClean="0"/>
              <a:t>• kartlägga kunskaper,</a:t>
            </a:r>
          </a:p>
          <a:p>
            <a:pPr marL="0" indent="0">
              <a:buNone/>
            </a:pPr>
            <a:r>
              <a:rPr lang="sv-SE" sz="1200" dirty="0" smtClean="0"/>
              <a:t>• värdera kunskaper,</a:t>
            </a:r>
          </a:p>
          <a:p>
            <a:pPr marL="0" indent="0">
              <a:buNone/>
            </a:pPr>
            <a:r>
              <a:rPr lang="sv-SE" sz="1200" dirty="0" smtClean="0"/>
              <a:t>• återkoppla för lärande,</a:t>
            </a:r>
          </a:p>
          <a:p>
            <a:pPr marL="0" indent="0">
              <a:buNone/>
            </a:pPr>
            <a:r>
              <a:rPr lang="sv-SE" sz="1200" dirty="0" smtClean="0"/>
              <a:t>• synliggöra praktiska kunskaper och</a:t>
            </a:r>
          </a:p>
          <a:p>
            <a:pPr marL="0" indent="0">
              <a:buNone/>
            </a:pPr>
            <a:r>
              <a:rPr lang="sv-SE" sz="1200" dirty="0" smtClean="0"/>
              <a:t>• utvärdera undervisning.</a:t>
            </a:r>
          </a:p>
          <a:p>
            <a:endParaRPr lang="sv-SE" dirty="0" smtClean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AFEDA-0134-45E5-8F2C-9E4B4B387D29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83691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AFEDA-0134-45E5-8F2C-9E4B4B387D29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37403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Underrubrik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v-SE" smtClean="0"/>
              <a:t>Klicka här för att ändra format på underrubrik i bakgrunden</a:t>
            </a:r>
            <a:endParaRPr kumimoji="0" lang="en-US"/>
          </a:p>
        </p:txBody>
      </p:sp>
      <p:sp>
        <p:nvSpPr>
          <p:cNvPr id="28" name="Rubrik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cxnSp>
        <p:nvCxnSpPr>
          <p:cNvPr id="8" name="Rak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k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Platshållare för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5170-E920-41ED-B34A-E76196666F43}" type="datetimeFigureOut">
              <a:rPr lang="sv-SE" smtClean="0"/>
              <a:t>2012-01-08</a:t>
            </a:fld>
            <a:endParaRPr lang="sv-SE"/>
          </a:p>
        </p:txBody>
      </p:sp>
      <p:sp>
        <p:nvSpPr>
          <p:cNvPr id="16" name="Platshållare för bildnumm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A8F0-4EB5-4690-90DD-53AD97190DA5}" type="slidenum">
              <a:rPr lang="sv-SE" smtClean="0"/>
              <a:t>‹#›</a:t>
            </a:fld>
            <a:endParaRPr lang="sv-SE"/>
          </a:p>
        </p:txBody>
      </p:sp>
      <p:sp>
        <p:nvSpPr>
          <p:cNvPr id="17" name="Platshållare för sidfot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5170-E920-41ED-B34A-E76196666F43}" type="datetimeFigureOut">
              <a:rPr lang="sv-SE" smtClean="0"/>
              <a:t>2012-01-08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A8F0-4EB5-4690-90DD-53AD97190DA5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5170-E920-41ED-B34A-E76196666F43}" type="datetimeFigureOut">
              <a:rPr lang="sv-SE" smtClean="0"/>
              <a:t>2012-01-08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A8F0-4EB5-4690-90DD-53AD97190DA5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innehåll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14" name="Platshållare för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0415170-E920-41ED-B34A-E76196666F43}" type="datetimeFigureOut">
              <a:rPr lang="sv-SE" smtClean="0"/>
              <a:t>2012-01-08</a:t>
            </a:fld>
            <a:endParaRPr lang="sv-SE"/>
          </a:p>
        </p:txBody>
      </p:sp>
      <p:sp>
        <p:nvSpPr>
          <p:cNvPr id="15" name="Platshållare för bildnumm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162A8F0-4EB5-4690-90DD-53AD97190DA5}" type="slidenum">
              <a:rPr lang="sv-SE" smtClean="0"/>
              <a:t>‹#›</a:t>
            </a:fld>
            <a:endParaRPr lang="sv-SE"/>
          </a:p>
        </p:txBody>
      </p:sp>
      <p:sp>
        <p:nvSpPr>
          <p:cNvPr id="16" name="Platshållare för sidfot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7" name="Rubrik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5170-E920-41ED-B34A-E76196666F43}" type="datetimeFigureOut">
              <a:rPr lang="sv-SE" smtClean="0"/>
              <a:t>2012-01-08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A8F0-4EB5-4690-90DD-53AD97190DA5}" type="slidenum">
              <a:rPr lang="sv-SE" smtClean="0"/>
              <a:t>‹#›</a:t>
            </a:fld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cxnSp>
        <p:nvCxnSpPr>
          <p:cNvPr id="7" name="Rak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5170-E920-41ED-B34A-E76196666F43}" type="datetimeFigureOut">
              <a:rPr lang="sv-SE" smtClean="0"/>
              <a:t>2012-01-08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A8F0-4EB5-4690-90DD-53AD97190DA5}" type="slidenum">
              <a:rPr lang="sv-SE" smtClean="0"/>
              <a:t>‹#›</a:t>
            </a:fld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11" name="Platshållare för innehåll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13" name="Platshållare för innehåll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A8F0-4EB5-4690-90DD-53AD97190DA5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5170-E920-41ED-B34A-E76196666F43}" type="datetimeFigureOut">
              <a:rPr lang="sv-SE" smtClean="0"/>
              <a:t>2012-01-08</a:t>
            </a:fld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32" name="Platshållare för innehåll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34" name="Platshållare för innehåll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12" name="Platshållare för tex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cxnSp>
        <p:nvCxnSpPr>
          <p:cNvPr id="10" name="Rak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ak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5170-E920-41ED-B34A-E76196666F43}" type="datetimeFigureOut">
              <a:rPr lang="sv-SE" smtClean="0"/>
              <a:t>2012-01-08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A8F0-4EB5-4690-90DD-53AD97190DA5}" type="slidenum">
              <a:rPr lang="sv-SE" smtClean="0"/>
              <a:t>‹#›</a:t>
            </a:fld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5170-E920-41ED-B34A-E76196666F43}" type="datetimeFigureOut">
              <a:rPr lang="sv-SE" smtClean="0"/>
              <a:t>2012-01-08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A8F0-4EB5-4690-90DD-53AD97190DA5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tshållare för innehåll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31" name="Rubrik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8" name="Platshållare för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0415170-E920-41ED-B34A-E76196666F43}" type="datetimeFigureOut">
              <a:rPr lang="sv-SE" smtClean="0"/>
              <a:t>2012-01-08</a:t>
            </a:fld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162A8F0-4EB5-4690-90DD-53AD97190DA5}" type="slidenum">
              <a:rPr lang="sv-SE" smtClean="0"/>
              <a:t>‹#›</a:t>
            </a:fld>
            <a:endParaRPr lang="sv-SE"/>
          </a:p>
        </p:txBody>
      </p:sp>
      <p:sp>
        <p:nvSpPr>
          <p:cNvPr id="10" name="Platshållare för sidfot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sv-SE" smtClean="0"/>
              <a:t>Klicka på ikonen för att lägga till en bild</a:t>
            </a:r>
            <a:endParaRPr kumimoji="0"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8" name="Platshållare fö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5170-E920-41ED-B34A-E76196666F43}" type="datetimeFigureOut">
              <a:rPr lang="sv-SE" smtClean="0"/>
              <a:t>2012-01-08</a:t>
            </a:fld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A8F0-4EB5-4690-90DD-53AD97190DA5}" type="slidenum">
              <a:rPr lang="sv-SE" smtClean="0"/>
              <a:t>‹#›</a:t>
            </a:fld>
            <a:endParaRPr lang="sv-SE"/>
          </a:p>
        </p:txBody>
      </p:sp>
      <p:sp>
        <p:nvSpPr>
          <p:cNvPr id="10" name="Platshållare för sidfot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tex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  <a:p>
            <a:pPr lvl="1" eaLnBrk="1" latinLnBrk="0" hangingPunct="1"/>
            <a:r>
              <a:rPr kumimoji="0" lang="sv-SE" smtClean="0"/>
              <a:t>Nivå två</a:t>
            </a:r>
          </a:p>
          <a:p>
            <a:pPr lvl="2" eaLnBrk="1" latinLnBrk="0" hangingPunct="1"/>
            <a:r>
              <a:rPr kumimoji="0" lang="sv-SE" smtClean="0"/>
              <a:t>Nivå tre</a:t>
            </a:r>
          </a:p>
          <a:p>
            <a:pPr lvl="3" eaLnBrk="1" latinLnBrk="0" hangingPunct="1"/>
            <a:r>
              <a:rPr kumimoji="0" lang="sv-SE" smtClean="0"/>
              <a:t>Nivå fyra</a:t>
            </a:r>
          </a:p>
          <a:p>
            <a:pPr lvl="4" eaLnBrk="1" latinLnBrk="0" hangingPunct="1"/>
            <a:r>
              <a:rPr kumimoji="0" lang="sv-SE" smtClean="0"/>
              <a:t>Nivå fem</a:t>
            </a:r>
            <a:endParaRPr kumimoji="0" lang="en-US"/>
          </a:p>
        </p:txBody>
      </p:sp>
      <p:sp>
        <p:nvSpPr>
          <p:cNvPr id="24" name="Platshållare för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0415170-E920-41ED-B34A-E76196666F43}" type="datetimeFigureOut">
              <a:rPr lang="sv-SE" smtClean="0"/>
              <a:t>2012-01-08</a:t>
            </a:fld>
            <a:endParaRPr lang="sv-SE"/>
          </a:p>
        </p:txBody>
      </p:sp>
      <p:sp>
        <p:nvSpPr>
          <p:cNvPr id="10" name="Platshållare för sidfot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sv-SE"/>
          </a:p>
        </p:txBody>
      </p:sp>
      <p:sp>
        <p:nvSpPr>
          <p:cNvPr id="22" name="Platshållare för bildnumm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162A8F0-4EB5-4690-90DD-53AD97190DA5}" type="slidenum">
              <a:rPr lang="sv-SE" smtClean="0"/>
              <a:t>‹#›</a:t>
            </a:fld>
            <a:endParaRPr lang="sv-SE"/>
          </a:p>
        </p:txBody>
      </p:sp>
      <p:sp>
        <p:nvSpPr>
          <p:cNvPr id="5" name="Platshållare för rubrik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olverket.se/publikationer?id=266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ibiblioteket.wikispaces.com/Pedagogiska+planeringa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Underrubrik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smtClean="0"/>
              <a:t>Planering och bedömning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6482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Varför?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v-SE" dirty="0" smtClean="0"/>
              <a:t>Planering</a:t>
            </a:r>
          </a:p>
          <a:p>
            <a:r>
              <a:rPr lang="sv-SE" dirty="0" smtClean="0"/>
              <a:t>Tydliggöra</a:t>
            </a:r>
          </a:p>
          <a:p>
            <a:r>
              <a:rPr lang="sv-SE" dirty="0" smtClean="0"/>
              <a:t>Strukturera</a:t>
            </a:r>
          </a:p>
          <a:p>
            <a:r>
              <a:rPr lang="sv-SE" dirty="0" smtClean="0"/>
              <a:t>Kommunicera</a:t>
            </a:r>
          </a:p>
          <a:p>
            <a:r>
              <a:rPr lang="sv-SE" dirty="0" smtClean="0"/>
              <a:t>Utvärdera</a:t>
            </a:r>
          </a:p>
          <a:p>
            <a:endParaRPr lang="sv-SE" dirty="0" smtClean="0"/>
          </a:p>
          <a:p>
            <a:pPr marL="0" indent="0">
              <a:buNone/>
            </a:pPr>
            <a:r>
              <a:rPr lang="sv-SE" dirty="0" smtClean="0"/>
              <a:t>Bedömning</a:t>
            </a:r>
          </a:p>
          <a:p>
            <a:r>
              <a:rPr lang="sv-SE" dirty="0" smtClean="0"/>
              <a:t>Kartlägga</a:t>
            </a:r>
          </a:p>
          <a:p>
            <a:r>
              <a:rPr lang="sv-SE" dirty="0" smtClean="0"/>
              <a:t>Värdera</a:t>
            </a:r>
          </a:p>
          <a:p>
            <a:r>
              <a:rPr lang="sv-SE" dirty="0" smtClean="0"/>
              <a:t>Synliggöra</a:t>
            </a:r>
          </a:p>
          <a:p>
            <a:r>
              <a:rPr lang="sv-SE" dirty="0" smtClean="0"/>
              <a:t>Återkoppla</a:t>
            </a:r>
          </a:p>
          <a:p>
            <a:r>
              <a:rPr lang="sv-SE" dirty="0" smtClean="0"/>
              <a:t>Utvärdera</a:t>
            </a:r>
            <a:endParaRPr lang="sv-SE" dirty="0"/>
          </a:p>
        </p:txBody>
      </p:sp>
      <p:pic>
        <p:nvPicPr>
          <p:cNvPr id="13" name="Platshållare för innehåll 1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583" y="1524000"/>
            <a:ext cx="3552472" cy="4572000"/>
          </a:xfrm>
        </p:spPr>
      </p:pic>
    </p:spTree>
    <p:extLst>
      <p:ext uri="{BB962C8B-B14F-4D97-AF65-F5344CB8AC3E}">
        <p14:creationId xmlns:p14="http://schemas.microsoft.com/office/powerpoint/2010/main" val="342680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För vem?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v-SE" dirty="0"/>
              <a:t>Dina elever</a:t>
            </a:r>
          </a:p>
          <a:p>
            <a:r>
              <a:rPr lang="sv-SE" dirty="0"/>
              <a:t>Dina elevers föräldrar</a:t>
            </a:r>
          </a:p>
          <a:p>
            <a:r>
              <a:rPr lang="sv-SE" dirty="0" smtClean="0"/>
              <a:t>Dig själv</a:t>
            </a:r>
          </a:p>
          <a:p>
            <a:r>
              <a:rPr lang="sv-SE" dirty="0"/>
              <a:t>Dina kolleger</a:t>
            </a:r>
          </a:p>
          <a:p>
            <a:r>
              <a:rPr lang="sv-SE" dirty="0" smtClean="0"/>
              <a:t>Din chef</a:t>
            </a:r>
          </a:p>
          <a:p>
            <a:endParaRPr lang="sv-SE" dirty="0"/>
          </a:p>
        </p:txBody>
      </p:sp>
      <p:pic>
        <p:nvPicPr>
          <p:cNvPr id="9" name="Platshållare för innehåll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208" y="1524000"/>
            <a:ext cx="3457222" cy="4572000"/>
          </a:xfrm>
        </p:spPr>
      </p:pic>
    </p:spTree>
    <p:extLst>
      <p:ext uri="{BB962C8B-B14F-4D97-AF65-F5344CB8AC3E}">
        <p14:creationId xmlns:p14="http://schemas.microsoft.com/office/powerpoint/2010/main" val="222772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Vem du skriver för – enkelt men inte torftigt</a:t>
            </a:r>
          </a:p>
          <a:p>
            <a:r>
              <a:rPr lang="sv-SE" dirty="0" smtClean="0"/>
              <a:t>Ändra lagom – du kan förenkla, men inte ta bort</a:t>
            </a:r>
          </a:p>
          <a:p>
            <a:r>
              <a:rPr lang="sv-SE" dirty="0" smtClean="0"/>
              <a:t>Planeringen ska användas i undervisningen – levande dokument</a:t>
            </a:r>
          </a:p>
          <a:p>
            <a:r>
              <a:rPr lang="sv-SE" dirty="0" smtClean="0"/>
              <a:t>Övergripande planering finns redan – planera arbetsområde.</a:t>
            </a:r>
          </a:p>
          <a:p>
            <a:endParaRPr lang="sv-SE" dirty="0" smtClean="0"/>
          </a:p>
          <a:p>
            <a:r>
              <a:rPr lang="sv-SE" dirty="0" smtClean="0"/>
              <a:t>Sid 24 i </a:t>
            </a:r>
            <a:r>
              <a:rPr lang="sv-SE" dirty="0" smtClean="0">
                <a:hlinkClick r:id="rId3"/>
              </a:rPr>
              <a:t>Kunskapsbedömning i skolan</a:t>
            </a:r>
            <a:r>
              <a:rPr lang="sv-SE" dirty="0" smtClean="0"/>
              <a:t> </a:t>
            </a:r>
            <a:endParaRPr lang="sv-SE" dirty="0" smtClean="0"/>
          </a:p>
          <a:p>
            <a:endParaRPr lang="sv-SE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Tänk på…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060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Så här står det i målen för […]</a:t>
            </a:r>
          </a:p>
          <a:p>
            <a:r>
              <a:rPr lang="sv-SE" dirty="0" smtClean="0"/>
              <a:t>För att kunna nå dit behöver vi lära oss</a:t>
            </a:r>
          </a:p>
          <a:p>
            <a:r>
              <a:rPr lang="sv-SE" dirty="0" smtClean="0"/>
              <a:t>Det ska vi lära oss genom att</a:t>
            </a:r>
          </a:p>
          <a:p>
            <a:r>
              <a:rPr lang="sv-SE" dirty="0" smtClean="0"/>
              <a:t>Vi kommer att bli bedömda på</a:t>
            </a:r>
          </a:p>
          <a:p>
            <a:endParaRPr lang="sv-SE" dirty="0"/>
          </a:p>
          <a:p>
            <a:r>
              <a:rPr lang="sv-SE" dirty="0" smtClean="0"/>
              <a:t>Här finns exempel och mallar:</a:t>
            </a:r>
          </a:p>
          <a:p>
            <a:pPr marL="0" indent="0">
              <a:buNone/>
            </a:pPr>
            <a:r>
              <a:rPr lang="sv-SE" sz="2400" dirty="0">
                <a:hlinkClick r:id="rId2"/>
              </a:rPr>
              <a:t>http://ibiblioteket.wikispaces.com/Pedagogiska+planeringar</a:t>
            </a:r>
            <a:endParaRPr lang="sv-SE" sz="2400" dirty="0" smtClean="0"/>
          </a:p>
          <a:p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Rubriker att använda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1501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per">
  <a:themeElements>
    <a:clrScheme name="Pap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2738</TotalTime>
  <Words>279</Words>
  <Application>Microsoft Office PowerPoint</Application>
  <PresentationFormat>Bildspel på skärmen (4:3)</PresentationFormat>
  <Paragraphs>54</Paragraphs>
  <Slides>5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6" baseType="lpstr">
      <vt:lpstr>Papper</vt:lpstr>
      <vt:lpstr>Planering och bedömning</vt:lpstr>
      <vt:lpstr>Varför?</vt:lpstr>
      <vt:lpstr>För vem?</vt:lpstr>
      <vt:lpstr>Tänk på…</vt:lpstr>
      <vt:lpstr>Rubriker att använda</vt:lpstr>
    </vt:vector>
  </TitlesOfParts>
  <Company>Växjö kommun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Planering och bedömning</dc:title>
  <dc:creator>Vaxjo kommun</dc:creator>
  <cp:lastModifiedBy>Vaxjo kommun</cp:lastModifiedBy>
  <cp:revision>23</cp:revision>
  <dcterms:created xsi:type="dcterms:W3CDTF">2011-12-29T13:01:40Z</dcterms:created>
  <dcterms:modified xsi:type="dcterms:W3CDTF">2012-01-08T18:08:32Z</dcterms:modified>
</cp:coreProperties>
</file>